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4" autoAdjust="0"/>
    <p:restoredTop sz="94707" autoAdjust="0"/>
  </p:normalViewPr>
  <p:slideViewPr>
    <p:cSldViewPr snapToGrid="0">
      <p:cViewPr varScale="1">
        <p:scale>
          <a:sx n="113" d="100"/>
          <a:sy n="113" d="100"/>
        </p:scale>
        <p:origin x="498" y="-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438267D-B4AF-EB80-A3D4-233C51A588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B85B0BF-DA01-8E25-85DB-5EA340C6B8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52840-6FAD-42D3-B119-322298A670EC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227463A-7A16-5F77-EDBA-DE86F2914C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B88867-6F4C-9921-B701-0E6223B2B9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7F5E7-BD19-43BB-ABC2-DF18ED7F9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10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FD7B9-9316-4B37-B16B-F99046423BF4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39C6D-7F1C-48EB-84F2-8AF86378B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88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9C6D-7F1C-48EB-84F2-8AF86378B2A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91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AB5D20-6643-135F-CECA-0ED65B32B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5281E07-9791-A9E9-97A3-231FC659C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AD19FA-9C0B-194F-D2B0-D3E93B78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2C5B-61C5-40F7-9B18-292BCA32D0B6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59D97D-01DE-3194-EF4B-031514DD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9E78D7-48C3-66A0-4F5D-B3E023E0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C6A4-2781-4E36-9F92-FA6BFB99E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0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E89F06-795D-E9BC-20E4-38A62BD9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F41831-DC91-649C-3540-4C7FED38F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3DDB3E-C27E-C4AF-9B13-C6DF1494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2C5B-61C5-40F7-9B18-292BCA32D0B6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B2574D-47AB-0CB2-69B6-A1810C051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EAB68B-57AD-B469-472C-9C10692C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C6A4-2781-4E36-9F92-FA6BFB99E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67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017D725-CFA6-FC13-8961-911E284C4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38E0750-6701-4ABC-9C8B-C2A0415F3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02DC63-0B8E-D8D5-FE73-7D9B4A51A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2C5B-61C5-40F7-9B18-292BCA32D0B6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E1C8C4-9507-B007-153F-E406343E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D771D5-9BF2-DCE0-8660-98CA63D2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C6A4-2781-4E36-9F92-FA6BFB99E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58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66A031-9918-2C2E-D9E3-86B5C041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8FB795-1E74-682B-82D7-2BC3AF500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6B3671-274E-66E8-7B5A-792B0CE4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2C5B-61C5-40F7-9B18-292BCA32D0B6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FB6306-906D-F8FD-761D-D52C3C7C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C68532-31FD-F2AD-B9AA-4DA0C7F0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C6A4-2781-4E36-9F92-FA6BFB99E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4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505CD0-50A1-A58A-EB38-F07EC1A0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54086E-29D7-C4CF-B359-8EFADAEFD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06CF46-E0C1-157F-B6A5-2EC8F4DE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2C5B-61C5-40F7-9B18-292BCA32D0B6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3A38E9-3993-2F2E-CCE1-E4FB6187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282C8B-FA76-5254-66B7-0DB47F14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C6A4-2781-4E36-9F92-FA6BFB99E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23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D1658A-0700-172F-1F6F-14B0041C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AA4017-BBBE-6193-3C19-2A92CD5E3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C48ED9-17A3-E323-E011-ABD368EB9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DAB33E-F4EB-DFA8-DCCC-BB3F8ACD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2C5B-61C5-40F7-9B18-292BCA32D0B6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2FA5B5-334D-9E21-D86A-FF50E345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33A4CC-D749-75BE-8183-76A169DD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C6A4-2781-4E36-9F92-FA6BFB99E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92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53E36-0781-FD5F-C451-9412A539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2B60A8B-E6DF-31A5-2ADD-7832F4628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BCE2C92-4BB1-1D6B-6621-32D071E8D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E534C75-B468-19D7-5B83-B29B0EF67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5A13DAF-7E78-F05C-67DD-682E9F3A4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4DA532C-CEEE-8096-3F55-EA49977F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2C5B-61C5-40F7-9B18-292BCA32D0B6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BE8E1FE-5565-3895-3E7C-F6FE6D37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D6CEAAB-9585-4311-589B-BB758D98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C6A4-2781-4E36-9F92-FA6BFB99E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05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346204-04F5-86D2-9B49-75B3A82E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082128D-C2F9-4DC7-49AA-40FCCBC1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2C5B-61C5-40F7-9B18-292BCA32D0B6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E6EC60-1A67-2DB6-4F78-FA3323C0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6E7A6B-8D36-A63B-83EE-6B2342A8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C6A4-2781-4E36-9F92-FA6BFB99E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21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06A544C-34FE-9C32-807C-0246A235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2C5B-61C5-40F7-9B18-292BCA32D0B6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C3AA41A-B0F7-19F9-0CF1-106F2501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A1CA4F-1C10-5B05-7C6A-3B76F256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C6A4-2781-4E36-9F92-FA6BFB99E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E3A98-43FD-1673-BC54-59A38AD6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367835-5819-ADA6-790D-DDFE8D6EB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F71B7EC-EEB4-ABF2-734A-C7933D27A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50C9F1-BCE9-C001-6CA4-D3E55992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2C5B-61C5-40F7-9B18-292BCA32D0B6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C8EA5A-D1F8-1F5A-AFD2-2EC989B0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EF6560-701D-895B-F745-31399F81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C6A4-2781-4E36-9F92-FA6BFB99E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51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3DC39E-9A5E-3F18-1CA8-E7519484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9497A3B-516E-86B0-03AC-7DE346844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C1BEB0B-D526-D44C-1F94-457A90C8F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C16DAD-2BA1-C8E0-F123-F424EB6A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2C5B-61C5-40F7-9B18-292BCA32D0B6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EEDC6B-EF66-9111-58CB-280DE341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FFDEB5-8CA0-708E-219D-F6C9BA8E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C6A4-2781-4E36-9F92-FA6BFB99E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84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1F44F82-CF1A-82C0-A2D4-9BC648D5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E5C080-3E09-8B6A-53B8-661AC5EE5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2D7140-6067-683A-D2F4-5C8431126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42C5B-61C5-40F7-9B18-292BCA32D0B6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E4428D-78E5-EBA3-5116-ACAF9CF63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E653A5-88FB-4887-7CC3-8AB67C978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1C6A4-2781-4E36-9F92-FA6BFB99E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56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045202CB-6314-5880-A920-AB6559B31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24" y="3219140"/>
            <a:ext cx="7685536" cy="1849632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43C6C1FB-D4B5-FEFC-441A-D5A8DA252A9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10800000" flipV="1">
            <a:off x="1451557" y="660469"/>
            <a:ext cx="5668909" cy="375424"/>
          </a:xfrm>
          <a:prstGeom prst="rect">
            <a:avLst/>
          </a:prstGeom>
          <a:noFill/>
        </p:spPr>
        <p:txBody>
          <a:bodyPr wrap="square" lIns="33231" tIns="0" rIns="33231" bIns="0" rtlCol="0">
            <a:spAutoFit/>
          </a:bodyPr>
          <a:lstStyle/>
          <a:p>
            <a:pPr marL="167058" indent="-167058" algn="l" defTabSz="844083"/>
            <a:r>
              <a:rPr lang="ja-JP" altLang="en-US" sz="1350" b="1" dirty="0">
                <a:solidFill>
                  <a:prstClr val="black"/>
                </a:solidFill>
                <a:latin typeface="+mn-lt"/>
              </a:rPr>
              <a:t>　　</a:t>
            </a:r>
            <a:br>
              <a:rPr lang="en-US" altLang="ja-JP" sz="1350" b="1" dirty="0">
                <a:solidFill>
                  <a:prstClr val="black"/>
                </a:solidFill>
                <a:latin typeface="+mn-lt"/>
              </a:rPr>
            </a:br>
            <a:r>
              <a:rPr lang="en-US" altLang="ja-JP" sz="1350" b="1" dirty="0">
                <a:solidFill>
                  <a:prstClr val="black"/>
                </a:solidFill>
                <a:latin typeface="+mn-lt"/>
              </a:rPr>
              <a:t>※</a:t>
            </a:r>
            <a:r>
              <a:rPr lang="ja-JP" altLang="en-US" sz="1200" b="1" dirty="0">
                <a:solidFill>
                  <a:prstClr val="black"/>
                </a:solidFill>
                <a:latin typeface="+mn-lt"/>
              </a:rPr>
              <a:t>全国から総勢約１</a:t>
            </a:r>
            <a:r>
              <a:rPr lang="en-US" altLang="ja-JP" sz="1200" b="1" dirty="0">
                <a:solidFill>
                  <a:prstClr val="black"/>
                </a:solidFill>
                <a:latin typeface="+mn-lt"/>
              </a:rPr>
              <a:t>,</a:t>
            </a:r>
            <a:r>
              <a:rPr lang="ja-JP" altLang="en-US" sz="1200" b="1" dirty="0">
                <a:solidFill>
                  <a:prstClr val="black"/>
                </a:solidFill>
                <a:latin typeface="+mn-lt"/>
              </a:rPr>
              <a:t>７２８名（市町村長４５１名）の参加をいただきました。</a:t>
            </a:r>
            <a:endParaRPr lang="en-US" altLang="ja-JP" sz="1200" b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1087659-1DB0-87E3-F99D-2185B6B63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135" y="2451589"/>
            <a:ext cx="1207113" cy="35359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4037AAF-29A3-8B61-0C38-391045CBF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47" y="7342919"/>
            <a:ext cx="1207055" cy="35359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2069932-ECC6-FB6F-9CE2-78FCBD923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990" y="2469663"/>
            <a:ext cx="3092314" cy="35359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EF45DFFF-0ACA-20AB-A76D-915C6C257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47" y="7495319"/>
            <a:ext cx="1207055" cy="35359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BBCEC44-7F27-875D-9D2B-9C160E290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47" y="7647719"/>
            <a:ext cx="1207055" cy="35359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E97C32F-74E7-7D2C-C2DC-11BD9D616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470" y="7223876"/>
            <a:ext cx="375050" cy="353599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A22E299-4A3B-D120-7A2D-643C792848E2}"/>
              </a:ext>
            </a:extLst>
          </p:cNvPr>
          <p:cNvSpPr txBox="1"/>
          <p:nvPr/>
        </p:nvSpPr>
        <p:spPr>
          <a:xfrm>
            <a:off x="1540877" y="1202267"/>
            <a:ext cx="8034924" cy="2124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ja-JP" altLang="en-US" sz="1108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■</a:t>
            </a:r>
            <a:r>
              <a:rPr lang="ja-JP" altLang="en-US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　時：</a:t>
            </a:r>
            <a:r>
              <a:rPr lang="ja-JP" altLang="en-US" sz="11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令和５年１１月９日（木）　１４：３０～１５：３０</a:t>
            </a:r>
            <a:endParaRPr lang="en-US" altLang="ja-JP" sz="11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  <a:p>
            <a:pPr defTabSz="844083"/>
            <a:r>
              <a:rPr lang="ja-JP" altLang="en-US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■場　所：シェーンバッハ・サボー（東京都千代田区平河町）</a:t>
            </a:r>
            <a:endParaRPr lang="en-US" altLang="ja-JP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844083"/>
            <a:r>
              <a:rPr lang="ja-JP" altLang="en-US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■主　催：全国治水期成同盟会連合会（以下、</a:t>
            </a:r>
            <a:r>
              <a:rPr lang="en-US" altLang="ja-JP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｢</a:t>
            </a:r>
            <a:r>
              <a:rPr lang="ja-JP" altLang="en-US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全水連</a:t>
            </a:r>
            <a:r>
              <a:rPr lang="en-US" altLang="ja-JP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｣</a:t>
            </a:r>
            <a:r>
              <a:rPr lang="ja-JP" altLang="en-US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844083"/>
            <a:r>
              <a:rPr lang="ja-JP" altLang="en-US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■次　第：主催挨拶：脇雅史 全水連会長</a:t>
            </a:r>
            <a:endParaRPr lang="en-US" altLang="ja-JP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844083"/>
            <a:r>
              <a:rPr lang="ja-JP" altLang="en-US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来賓挨拶：和田信貴 国土交通事務次官</a:t>
            </a:r>
            <a:endParaRPr lang="en-US" altLang="ja-JP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844083"/>
            <a:r>
              <a:rPr lang="ja-JP" altLang="en-US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山本有二 自民党治水議員連盟会長</a:t>
            </a:r>
            <a:endParaRPr lang="en-US" altLang="ja-JP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844083"/>
            <a:r>
              <a:rPr lang="ja-JP" altLang="en-US" sz="1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</a:t>
            </a:r>
            <a:r>
              <a:rPr lang="ja-JP" altLang="en-US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事業説明：奥田晃久 水管理･国土保全局治水課長</a:t>
            </a:r>
            <a:endParaRPr lang="en-US" altLang="ja-JP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844083"/>
            <a:r>
              <a:rPr lang="ja-JP" altLang="en-US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意見発表：原口新五 福岡県久留米市長</a:t>
            </a:r>
            <a:endParaRPr lang="en-US" altLang="ja-JP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844083"/>
            <a:r>
              <a:rPr lang="ja-JP" altLang="en-US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（久留米市の流域治水の取り組みと令和５年７月梅雨前線による大雨）</a:t>
            </a:r>
            <a:endParaRPr lang="en-US" altLang="ja-JP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844083"/>
            <a:r>
              <a:rPr lang="ja-JP" altLang="en-US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大会決議：中平正宏 高知県四万十市長</a:t>
            </a:r>
            <a:endParaRPr lang="en-US" altLang="ja-JP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844083"/>
            <a:r>
              <a:rPr lang="ja-JP" altLang="en-US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■国会議員本人出席　７９名（衆議院議員：７５名、参議院議員：４名）</a:t>
            </a:r>
            <a:endParaRPr lang="en-US" altLang="ja-JP" sz="11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844083"/>
            <a:r>
              <a:rPr lang="ja-JP" altLang="en-US" sz="11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</a:t>
            </a:r>
            <a:endParaRPr lang="zh-TW" altLang="en-US" sz="1108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99FC1095-58FC-6332-821E-2E343CB17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424" y="5505979"/>
            <a:ext cx="1919796" cy="1126837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6F63711-EF84-266D-AD3F-3DD758A17F84}"/>
              </a:ext>
            </a:extLst>
          </p:cNvPr>
          <p:cNvSpPr txBox="1"/>
          <p:nvPr/>
        </p:nvSpPr>
        <p:spPr>
          <a:xfrm>
            <a:off x="1540876" y="5066648"/>
            <a:ext cx="99161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■特別講演：片田敏孝</a:t>
            </a:r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zh-TW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東京大学大学院特任教授</a:t>
            </a:r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、日本災害情報学会会長　</a:t>
            </a:r>
            <a:endParaRPr lang="en-US" altLang="ja-JP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演題：激甚化する豪雨災害に流域で向かい合う　　　</a:t>
            </a:r>
            <a:endParaRPr lang="zh-TW" altLang="en-US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AB8FD4-AD4F-0506-729B-0ADCE12702E7}"/>
              </a:ext>
            </a:extLst>
          </p:cNvPr>
          <p:cNvSpPr txBox="1"/>
          <p:nvPr/>
        </p:nvSpPr>
        <p:spPr>
          <a:xfrm>
            <a:off x="1739424" y="96991"/>
            <a:ext cx="73283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令和５年度治水事業促進全国大会 開催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報告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多くの会員の皆様にご出席いただきありがとうございました。</a:t>
            </a:r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（詳細は、機関紙治水１２月号に掲載します。）</a:t>
            </a:r>
            <a:r>
              <a:rPr lang="en-US" altLang="zh-TW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zh-TW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ja-JP" altLang="en-US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0677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1">
      <a:dk1>
        <a:sysClr val="windowText" lastClr="000000"/>
      </a:dk1>
      <a:lt1>
        <a:sysClr val="window" lastClr="FFFFFF"/>
      </a:lt1>
      <a:dk2>
        <a:srgbClr val="48A1F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100</TotalTime>
  <Words>221</Words>
  <Application>Microsoft Office PowerPoint</Application>
  <PresentationFormat>ワイド画面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ＭＳ ゴシック</vt:lpstr>
      <vt:lpstr>游ゴシック</vt:lpstr>
      <vt:lpstr>游ゴシック Light</vt:lpstr>
      <vt:lpstr>Arial</vt:lpstr>
      <vt:lpstr>Office テーマ</vt:lpstr>
      <vt:lpstr>　　 ※全国から総勢約１,７２８名（市町村長４５１名）の参加をいただきました。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※全国各地から総勢約１,７２８名が参加（市町村長４５３名）</dc:title>
  <dc:creator>椿本 和幸</dc:creator>
  <cp:lastModifiedBy>椿本 和幸</cp:lastModifiedBy>
  <cp:revision>10</cp:revision>
  <cp:lastPrinted>2023-11-14T04:00:10Z</cp:lastPrinted>
  <dcterms:created xsi:type="dcterms:W3CDTF">2023-11-14T02:51:14Z</dcterms:created>
  <dcterms:modified xsi:type="dcterms:W3CDTF">2023-11-14T05:01:39Z</dcterms:modified>
</cp:coreProperties>
</file>